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30" autoAdjust="0"/>
    <p:restoredTop sz="94660"/>
  </p:normalViewPr>
  <p:slideViewPr>
    <p:cSldViewPr snapToGrid="0">
      <p:cViewPr varScale="1">
        <p:scale>
          <a:sx n="67" d="100"/>
          <a:sy n="67" d="100"/>
        </p:scale>
        <p:origin x="5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E6B989-8086-437A-A8CB-E2C23D1BB3D2}"/>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FBDF0381-4735-4809-9694-3C018110F1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3D724ED9-75FF-4B29-A819-D83D57AD96FB}"/>
              </a:ext>
            </a:extLst>
          </p:cNvPr>
          <p:cNvSpPr>
            <a:spLocks noGrp="1"/>
          </p:cNvSpPr>
          <p:nvPr>
            <p:ph type="dt" sz="half" idx="10"/>
          </p:nvPr>
        </p:nvSpPr>
        <p:spPr/>
        <p:txBody>
          <a:bodyPr/>
          <a:lstStyle/>
          <a:p>
            <a:fld id="{C36BA9C3-E6C3-4BF1-BDF2-883D1A199251}" type="datetimeFigureOut">
              <a:rPr kumimoji="1" lang="ja-JP" altLang="en-US" smtClean="0"/>
              <a:t>2021/1/6</a:t>
            </a:fld>
            <a:endParaRPr kumimoji="1" lang="ja-JP" altLang="en-US"/>
          </a:p>
        </p:txBody>
      </p:sp>
      <p:sp>
        <p:nvSpPr>
          <p:cNvPr id="5" name="フッター プレースホルダー 4">
            <a:extLst>
              <a:ext uri="{FF2B5EF4-FFF2-40B4-BE49-F238E27FC236}">
                <a16:creationId xmlns:a16="http://schemas.microsoft.com/office/drawing/2014/main" id="{8065E790-D1F3-41D2-9786-11687855DC1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CDF62FB-3206-4DF5-A577-37A0F33FC5F1}"/>
              </a:ext>
            </a:extLst>
          </p:cNvPr>
          <p:cNvSpPr>
            <a:spLocks noGrp="1"/>
          </p:cNvSpPr>
          <p:nvPr>
            <p:ph type="sldNum" sz="quarter" idx="12"/>
          </p:nvPr>
        </p:nvSpPr>
        <p:spPr/>
        <p:txBody>
          <a:bodyPr/>
          <a:lstStyle/>
          <a:p>
            <a:fld id="{7E38EDE8-D8AB-4CE4-A9DF-01032DE9A668}" type="slidenum">
              <a:rPr kumimoji="1" lang="ja-JP" altLang="en-US" smtClean="0"/>
              <a:t>‹#›</a:t>
            </a:fld>
            <a:endParaRPr kumimoji="1" lang="ja-JP" altLang="en-US"/>
          </a:p>
        </p:txBody>
      </p:sp>
    </p:spTree>
    <p:extLst>
      <p:ext uri="{BB962C8B-B14F-4D97-AF65-F5344CB8AC3E}">
        <p14:creationId xmlns:p14="http://schemas.microsoft.com/office/powerpoint/2010/main" val="668214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C809C7-B311-4C62-9FE1-1B4A27A2071A}"/>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74BB81C-C27D-4A30-8EED-AD052027768D}"/>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9C42D89-81E9-450C-B8C2-6AEA43AD6D07}"/>
              </a:ext>
            </a:extLst>
          </p:cNvPr>
          <p:cNvSpPr>
            <a:spLocks noGrp="1"/>
          </p:cNvSpPr>
          <p:nvPr>
            <p:ph type="dt" sz="half" idx="10"/>
          </p:nvPr>
        </p:nvSpPr>
        <p:spPr/>
        <p:txBody>
          <a:bodyPr/>
          <a:lstStyle/>
          <a:p>
            <a:fld id="{C36BA9C3-E6C3-4BF1-BDF2-883D1A199251}" type="datetimeFigureOut">
              <a:rPr kumimoji="1" lang="ja-JP" altLang="en-US" smtClean="0"/>
              <a:t>2021/1/6</a:t>
            </a:fld>
            <a:endParaRPr kumimoji="1" lang="ja-JP" altLang="en-US"/>
          </a:p>
        </p:txBody>
      </p:sp>
      <p:sp>
        <p:nvSpPr>
          <p:cNvPr id="5" name="フッター プレースホルダー 4">
            <a:extLst>
              <a:ext uri="{FF2B5EF4-FFF2-40B4-BE49-F238E27FC236}">
                <a16:creationId xmlns:a16="http://schemas.microsoft.com/office/drawing/2014/main" id="{0E350CD7-2500-4B87-A606-2D0DEF21CA7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75A4CCD-E9CA-419B-A99A-0E5542D7AA0A}"/>
              </a:ext>
            </a:extLst>
          </p:cNvPr>
          <p:cNvSpPr>
            <a:spLocks noGrp="1"/>
          </p:cNvSpPr>
          <p:nvPr>
            <p:ph type="sldNum" sz="quarter" idx="12"/>
          </p:nvPr>
        </p:nvSpPr>
        <p:spPr/>
        <p:txBody>
          <a:bodyPr/>
          <a:lstStyle/>
          <a:p>
            <a:fld id="{7E38EDE8-D8AB-4CE4-A9DF-01032DE9A668}" type="slidenum">
              <a:rPr kumimoji="1" lang="ja-JP" altLang="en-US" smtClean="0"/>
              <a:t>‹#›</a:t>
            </a:fld>
            <a:endParaRPr kumimoji="1" lang="ja-JP" altLang="en-US"/>
          </a:p>
        </p:txBody>
      </p:sp>
    </p:spTree>
    <p:extLst>
      <p:ext uri="{BB962C8B-B14F-4D97-AF65-F5344CB8AC3E}">
        <p14:creationId xmlns:p14="http://schemas.microsoft.com/office/powerpoint/2010/main" val="3221574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3AB41DFD-1F92-4236-B821-856C13EF2FE1}"/>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3D49AF2-B8DF-4335-91C3-7D96840CCADD}"/>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30FC070-5AD3-4B48-84B1-3E4FBC34EA83}"/>
              </a:ext>
            </a:extLst>
          </p:cNvPr>
          <p:cNvSpPr>
            <a:spLocks noGrp="1"/>
          </p:cNvSpPr>
          <p:nvPr>
            <p:ph type="dt" sz="half" idx="10"/>
          </p:nvPr>
        </p:nvSpPr>
        <p:spPr/>
        <p:txBody>
          <a:bodyPr/>
          <a:lstStyle/>
          <a:p>
            <a:fld id="{C36BA9C3-E6C3-4BF1-BDF2-883D1A199251}" type="datetimeFigureOut">
              <a:rPr kumimoji="1" lang="ja-JP" altLang="en-US" smtClean="0"/>
              <a:t>2021/1/6</a:t>
            </a:fld>
            <a:endParaRPr kumimoji="1" lang="ja-JP" altLang="en-US"/>
          </a:p>
        </p:txBody>
      </p:sp>
      <p:sp>
        <p:nvSpPr>
          <p:cNvPr id="5" name="フッター プレースホルダー 4">
            <a:extLst>
              <a:ext uri="{FF2B5EF4-FFF2-40B4-BE49-F238E27FC236}">
                <a16:creationId xmlns:a16="http://schemas.microsoft.com/office/drawing/2014/main" id="{B87EBA29-9236-4DCA-9876-9299F4E6573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F7461AC-0E8B-45C6-8B8F-953E8709CC1E}"/>
              </a:ext>
            </a:extLst>
          </p:cNvPr>
          <p:cNvSpPr>
            <a:spLocks noGrp="1"/>
          </p:cNvSpPr>
          <p:nvPr>
            <p:ph type="sldNum" sz="quarter" idx="12"/>
          </p:nvPr>
        </p:nvSpPr>
        <p:spPr/>
        <p:txBody>
          <a:bodyPr/>
          <a:lstStyle/>
          <a:p>
            <a:fld id="{7E38EDE8-D8AB-4CE4-A9DF-01032DE9A668}" type="slidenum">
              <a:rPr kumimoji="1" lang="ja-JP" altLang="en-US" smtClean="0"/>
              <a:t>‹#›</a:t>
            </a:fld>
            <a:endParaRPr kumimoji="1" lang="ja-JP" altLang="en-US"/>
          </a:p>
        </p:txBody>
      </p:sp>
    </p:spTree>
    <p:extLst>
      <p:ext uri="{BB962C8B-B14F-4D97-AF65-F5344CB8AC3E}">
        <p14:creationId xmlns:p14="http://schemas.microsoft.com/office/powerpoint/2010/main" val="4274134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DB77DF4-7AEE-4AAE-A977-86BDF69E37B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0163ACE-C0A8-409C-A10F-B76A62583E72}"/>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FD7BD30-EBA7-4040-A351-7C0A6790C12B}"/>
              </a:ext>
            </a:extLst>
          </p:cNvPr>
          <p:cNvSpPr>
            <a:spLocks noGrp="1"/>
          </p:cNvSpPr>
          <p:nvPr>
            <p:ph type="dt" sz="half" idx="10"/>
          </p:nvPr>
        </p:nvSpPr>
        <p:spPr/>
        <p:txBody>
          <a:bodyPr/>
          <a:lstStyle/>
          <a:p>
            <a:fld id="{C36BA9C3-E6C3-4BF1-BDF2-883D1A199251}" type="datetimeFigureOut">
              <a:rPr kumimoji="1" lang="ja-JP" altLang="en-US" smtClean="0"/>
              <a:t>2021/1/6</a:t>
            </a:fld>
            <a:endParaRPr kumimoji="1" lang="ja-JP" altLang="en-US"/>
          </a:p>
        </p:txBody>
      </p:sp>
      <p:sp>
        <p:nvSpPr>
          <p:cNvPr id="5" name="フッター プレースホルダー 4">
            <a:extLst>
              <a:ext uri="{FF2B5EF4-FFF2-40B4-BE49-F238E27FC236}">
                <a16:creationId xmlns:a16="http://schemas.microsoft.com/office/drawing/2014/main" id="{38738F7B-A6BC-4D04-9C2B-2E823156E66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6E35BDB-E503-4A20-9E7F-1D6FF3ED1F61}"/>
              </a:ext>
            </a:extLst>
          </p:cNvPr>
          <p:cNvSpPr>
            <a:spLocks noGrp="1"/>
          </p:cNvSpPr>
          <p:nvPr>
            <p:ph type="sldNum" sz="quarter" idx="12"/>
          </p:nvPr>
        </p:nvSpPr>
        <p:spPr/>
        <p:txBody>
          <a:bodyPr/>
          <a:lstStyle/>
          <a:p>
            <a:fld id="{7E38EDE8-D8AB-4CE4-A9DF-01032DE9A668}" type="slidenum">
              <a:rPr kumimoji="1" lang="ja-JP" altLang="en-US" smtClean="0"/>
              <a:t>‹#›</a:t>
            </a:fld>
            <a:endParaRPr kumimoji="1" lang="ja-JP" altLang="en-US"/>
          </a:p>
        </p:txBody>
      </p:sp>
    </p:spTree>
    <p:extLst>
      <p:ext uri="{BB962C8B-B14F-4D97-AF65-F5344CB8AC3E}">
        <p14:creationId xmlns:p14="http://schemas.microsoft.com/office/powerpoint/2010/main" val="3912638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EA48E2F-959A-492F-8C63-ED7E72C437CD}"/>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94960CD-0542-4C44-8C26-E58C642B84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17B88BCA-3B52-4D63-8120-34F942F0C4DF}"/>
              </a:ext>
            </a:extLst>
          </p:cNvPr>
          <p:cNvSpPr>
            <a:spLocks noGrp="1"/>
          </p:cNvSpPr>
          <p:nvPr>
            <p:ph type="dt" sz="half" idx="10"/>
          </p:nvPr>
        </p:nvSpPr>
        <p:spPr/>
        <p:txBody>
          <a:bodyPr/>
          <a:lstStyle/>
          <a:p>
            <a:fld id="{C36BA9C3-E6C3-4BF1-BDF2-883D1A199251}" type="datetimeFigureOut">
              <a:rPr kumimoji="1" lang="ja-JP" altLang="en-US" smtClean="0"/>
              <a:t>2021/1/6</a:t>
            </a:fld>
            <a:endParaRPr kumimoji="1" lang="ja-JP" altLang="en-US"/>
          </a:p>
        </p:txBody>
      </p:sp>
      <p:sp>
        <p:nvSpPr>
          <p:cNvPr id="5" name="フッター プレースホルダー 4">
            <a:extLst>
              <a:ext uri="{FF2B5EF4-FFF2-40B4-BE49-F238E27FC236}">
                <a16:creationId xmlns:a16="http://schemas.microsoft.com/office/drawing/2014/main" id="{332F7A4A-022D-455E-B254-4AE3A0A1D83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5E55F4D-DB20-4C52-80FD-CE63EB0E2D3F}"/>
              </a:ext>
            </a:extLst>
          </p:cNvPr>
          <p:cNvSpPr>
            <a:spLocks noGrp="1"/>
          </p:cNvSpPr>
          <p:nvPr>
            <p:ph type="sldNum" sz="quarter" idx="12"/>
          </p:nvPr>
        </p:nvSpPr>
        <p:spPr/>
        <p:txBody>
          <a:bodyPr/>
          <a:lstStyle/>
          <a:p>
            <a:fld id="{7E38EDE8-D8AB-4CE4-A9DF-01032DE9A668}" type="slidenum">
              <a:rPr kumimoji="1" lang="ja-JP" altLang="en-US" smtClean="0"/>
              <a:t>‹#›</a:t>
            </a:fld>
            <a:endParaRPr kumimoji="1" lang="ja-JP" altLang="en-US"/>
          </a:p>
        </p:txBody>
      </p:sp>
    </p:spTree>
    <p:extLst>
      <p:ext uri="{BB962C8B-B14F-4D97-AF65-F5344CB8AC3E}">
        <p14:creationId xmlns:p14="http://schemas.microsoft.com/office/powerpoint/2010/main" val="122394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381B16-390A-4BF3-BCF0-FAF43806CF2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3CCE24F-6F89-42E0-ACB6-208694E40760}"/>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9CA839C0-9918-433C-A654-26A589479732}"/>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CDD4C0CE-F761-409F-83DB-9D010E2C6006}"/>
              </a:ext>
            </a:extLst>
          </p:cNvPr>
          <p:cNvSpPr>
            <a:spLocks noGrp="1"/>
          </p:cNvSpPr>
          <p:nvPr>
            <p:ph type="dt" sz="half" idx="10"/>
          </p:nvPr>
        </p:nvSpPr>
        <p:spPr/>
        <p:txBody>
          <a:bodyPr/>
          <a:lstStyle/>
          <a:p>
            <a:fld id="{C36BA9C3-E6C3-4BF1-BDF2-883D1A199251}" type="datetimeFigureOut">
              <a:rPr kumimoji="1" lang="ja-JP" altLang="en-US" smtClean="0"/>
              <a:t>2021/1/6</a:t>
            </a:fld>
            <a:endParaRPr kumimoji="1" lang="ja-JP" altLang="en-US"/>
          </a:p>
        </p:txBody>
      </p:sp>
      <p:sp>
        <p:nvSpPr>
          <p:cNvPr id="6" name="フッター プレースホルダー 5">
            <a:extLst>
              <a:ext uri="{FF2B5EF4-FFF2-40B4-BE49-F238E27FC236}">
                <a16:creationId xmlns:a16="http://schemas.microsoft.com/office/drawing/2014/main" id="{3C621EB3-598B-444E-B0F0-00C4B628223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94AD43B-2C9B-48C8-8AD2-A15217662E1D}"/>
              </a:ext>
            </a:extLst>
          </p:cNvPr>
          <p:cNvSpPr>
            <a:spLocks noGrp="1"/>
          </p:cNvSpPr>
          <p:nvPr>
            <p:ph type="sldNum" sz="quarter" idx="12"/>
          </p:nvPr>
        </p:nvSpPr>
        <p:spPr/>
        <p:txBody>
          <a:bodyPr/>
          <a:lstStyle/>
          <a:p>
            <a:fld id="{7E38EDE8-D8AB-4CE4-A9DF-01032DE9A668}" type="slidenum">
              <a:rPr kumimoji="1" lang="ja-JP" altLang="en-US" smtClean="0"/>
              <a:t>‹#›</a:t>
            </a:fld>
            <a:endParaRPr kumimoji="1" lang="ja-JP" altLang="en-US"/>
          </a:p>
        </p:txBody>
      </p:sp>
    </p:spTree>
    <p:extLst>
      <p:ext uri="{BB962C8B-B14F-4D97-AF65-F5344CB8AC3E}">
        <p14:creationId xmlns:p14="http://schemas.microsoft.com/office/powerpoint/2010/main" val="3635714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9E959D-4C91-4F3B-85D8-1DBF87B7B4F5}"/>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B9B0AFF-BE00-4152-904A-929F53B986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F6B9C938-F194-4C54-AAAC-368E5BB8F685}"/>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BB51F317-9AD2-4ADE-B004-BDF2AF8967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BF736CF2-07BB-49D2-9C13-15559328EC59}"/>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0533BF13-CBC9-4740-9F62-82580EE1801F}"/>
              </a:ext>
            </a:extLst>
          </p:cNvPr>
          <p:cNvSpPr>
            <a:spLocks noGrp="1"/>
          </p:cNvSpPr>
          <p:nvPr>
            <p:ph type="dt" sz="half" idx="10"/>
          </p:nvPr>
        </p:nvSpPr>
        <p:spPr/>
        <p:txBody>
          <a:bodyPr/>
          <a:lstStyle/>
          <a:p>
            <a:fld id="{C36BA9C3-E6C3-4BF1-BDF2-883D1A199251}" type="datetimeFigureOut">
              <a:rPr kumimoji="1" lang="ja-JP" altLang="en-US" smtClean="0"/>
              <a:t>2021/1/6</a:t>
            </a:fld>
            <a:endParaRPr kumimoji="1" lang="ja-JP" altLang="en-US"/>
          </a:p>
        </p:txBody>
      </p:sp>
      <p:sp>
        <p:nvSpPr>
          <p:cNvPr id="8" name="フッター プレースホルダー 7">
            <a:extLst>
              <a:ext uri="{FF2B5EF4-FFF2-40B4-BE49-F238E27FC236}">
                <a16:creationId xmlns:a16="http://schemas.microsoft.com/office/drawing/2014/main" id="{3E7F4B21-6347-4EE1-B451-66B82E692046}"/>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EFC38B87-9C59-4359-B05A-144A2B4D3C08}"/>
              </a:ext>
            </a:extLst>
          </p:cNvPr>
          <p:cNvSpPr>
            <a:spLocks noGrp="1"/>
          </p:cNvSpPr>
          <p:nvPr>
            <p:ph type="sldNum" sz="quarter" idx="12"/>
          </p:nvPr>
        </p:nvSpPr>
        <p:spPr/>
        <p:txBody>
          <a:bodyPr/>
          <a:lstStyle/>
          <a:p>
            <a:fld id="{7E38EDE8-D8AB-4CE4-A9DF-01032DE9A668}" type="slidenum">
              <a:rPr kumimoji="1" lang="ja-JP" altLang="en-US" smtClean="0"/>
              <a:t>‹#›</a:t>
            </a:fld>
            <a:endParaRPr kumimoji="1" lang="ja-JP" altLang="en-US"/>
          </a:p>
        </p:txBody>
      </p:sp>
    </p:spTree>
    <p:extLst>
      <p:ext uri="{BB962C8B-B14F-4D97-AF65-F5344CB8AC3E}">
        <p14:creationId xmlns:p14="http://schemas.microsoft.com/office/powerpoint/2010/main" val="2876210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C8DDFC-8EA8-432D-ABD1-53240BDE4116}"/>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DA3A20B9-29BD-453D-A528-08B0E7AC6ECB}"/>
              </a:ext>
            </a:extLst>
          </p:cNvPr>
          <p:cNvSpPr>
            <a:spLocks noGrp="1"/>
          </p:cNvSpPr>
          <p:nvPr>
            <p:ph type="dt" sz="half" idx="10"/>
          </p:nvPr>
        </p:nvSpPr>
        <p:spPr/>
        <p:txBody>
          <a:bodyPr/>
          <a:lstStyle/>
          <a:p>
            <a:fld id="{C36BA9C3-E6C3-4BF1-BDF2-883D1A199251}" type="datetimeFigureOut">
              <a:rPr kumimoji="1" lang="ja-JP" altLang="en-US" smtClean="0"/>
              <a:t>2021/1/6</a:t>
            </a:fld>
            <a:endParaRPr kumimoji="1" lang="ja-JP" altLang="en-US"/>
          </a:p>
        </p:txBody>
      </p:sp>
      <p:sp>
        <p:nvSpPr>
          <p:cNvPr id="4" name="フッター プレースホルダー 3">
            <a:extLst>
              <a:ext uri="{FF2B5EF4-FFF2-40B4-BE49-F238E27FC236}">
                <a16:creationId xmlns:a16="http://schemas.microsoft.com/office/drawing/2014/main" id="{FFF65617-DBC1-4389-8DD8-E7402A1CC5AF}"/>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2F9054EC-D5AC-4586-9235-507589C719C1}"/>
              </a:ext>
            </a:extLst>
          </p:cNvPr>
          <p:cNvSpPr>
            <a:spLocks noGrp="1"/>
          </p:cNvSpPr>
          <p:nvPr>
            <p:ph type="sldNum" sz="quarter" idx="12"/>
          </p:nvPr>
        </p:nvSpPr>
        <p:spPr/>
        <p:txBody>
          <a:bodyPr/>
          <a:lstStyle/>
          <a:p>
            <a:fld id="{7E38EDE8-D8AB-4CE4-A9DF-01032DE9A668}" type="slidenum">
              <a:rPr kumimoji="1" lang="ja-JP" altLang="en-US" smtClean="0"/>
              <a:t>‹#›</a:t>
            </a:fld>
            <a:endParaRPr kumimoji="1" lang="ja-JP" altLang="en-US"/>
          </a:p>
        </p:txBody>
      </p:sp>
    </p:spTree>
    <p:extLst>
      <p:ext uri="{BB962C8B-B14F-4D97-AF65-F5344CB8AC3E}">
        <p14:creationId xmlns:p14="http://schemas.microsoft.com/office/powerpoint/2010/main" val="1483074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17DCFC0-D50A-468D-B895-714E69E5C93B}"/>
              </a:ext>
            </a:extLst>
          </p:cNvPr>
          <p:cNvSpPr>
            <a:spLocks noGrp="1"/>
          </p:cNvSpPr>
          <p:nvPr>
            <p:ph type="dt" sz="half" idx="10"/>
          </p:nvPr>
        </p:nvSpPr>
        <p:spPr/>
        <p:txBody>
          <a:bodyPr/>
          <a:lstStyle/>
          <a:p>
            <a:fld id="{C36BA9C3-E6C3-4BF1-BDF2-883D1A199251}" type="datetimeFigureOut">
              <a:rPr kumimoji="1" lang="ja-JP" altLang="en-US" smtClean="0"/>
              <a:t>2021/1/6</a:t>
            </a:fld>
            <a:endParaRPr kumimoji="1" lang="ja-JP" altLang="en-US"/>
          </a:p>
        </p:txBody>
      </p:sp>
      <p:sp>
        <p:nvSpPr>
          <p:cNvPr id="3" name="フッター プレースホルダー 2">
            <a:extLst>
              <a:ext uri="{FF2B5EF4-FFF2-40B4-BE49-F238E27FC236}">
                <a16:creationId xmlns:a16="http://schemas.microsoft.com/office/drawing/2014/main" id="{2F0E7F1A-8573-4B0F-90EA-A90D45D318E5}"/>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8E7748EF-69B5-48DB-A91D-D027D42EC199}"/>
              </a:ext>
            </a:extLst>
          </p:cNvPr>
          <p:cNvSpPr>
            <a:spLocks noGrp="1"/>
          </p:cNvSpPr>
          <p:nvPr>
            <p:ph type="sldNum" sz="quarter" idx="12"/>
          </p:nvPr>
        </p:nvSpPr>
        <p:spPr/>
        <p:txBody>
          <a:bodyPr/>
          <a:lstStyle/>
          <a:p>
            <a:fld id="{7E38EDE8-D8AB-4CE4-A9DF-01032DE9A668}" type="slidenum">
              <a:rPr kumimoji="1" lang="ja-JP" altLang="en-US" smtClean="0"/>
              <a:t>‹#›</a:t>
            </a:fld>
            <a:endParaRPr kumimoji="1" lang="ja-JP" altLang="en-US"/>
          </a:p>
        </p:txBody>
      </p:sp>
    </p:spTree>
    <p:extLst>
      <p:ext uri="{BB962C8B-B14F-4D97-AF65-F5344CB8AC3E}">
        <p14:creationId xmlns:p14="http://schemas.microsoft.com/office/powerpoint/2010/main" val="842074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1F7187-DE4C-4195-BBC7-68D9F92C677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D274C78-09ED-4898-AD79-0B719537A7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B6CFD224-3478-47F2-BE54-80E6942E44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206623E-81AC-4D5C-A773-91F9DFDEEF89}"/>
              </a:ext>
            </a:extLst>
          </p:cNvPr>
          <p:cNvSpPr>
            <a:spLocks noGrp="1"/>
          </p:cNvSpPr>
          <p:nvPr>
            <p:ph type="dt" sz="half" idx="10"/>
          </p:nvPr>
        </p:nvSpPr>
        <p:spPr/>
        <p:txBody>
          <a:bodyPr/>
          <a:lstStyle/>
          <a:p>
            <a:fld id="{C36BA9C3-E6C3-4BF1-BDF2-883D1A199251}" type="datetimeFigureOut">
              <a:rPr kumimoji="1" lang="ja-JP" altLang="en-US" smtClean="0"/>
              <a:t>2021/1/6</a:t>
            </a:fld>
            <a:endParaRPr kumimoji="1" lang="ja-JP" altLang="en-US"/>
          </a:p>
        </p:txBody>
      </p:sp>
      <p:sp>
        <p:nvSpPr>
          <p:cNvPr id="6" name="フッター プレースホルダー 5">
            <a:extLst>
              <a:ext uri="{FF2B5EF4-FFF2-40B4-BE49-F238E27FC236}">
                <a16:creationId xmlns:a16="http://schemas.microsoft.com/office/drawing/2014/main" id="{4075DB87-E7D7-4709-BB54-CB91F5C6855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B9229B0-AC97-4956-809D-E3250DE1D678}"/>
              </a:ext>
            </a:extLst>
          </p:cNvPr>
          <p:cNvSpPr>
            <a:spLocks noGrp="1"/>
          </p:cNvSpPr>
          <p:nvPr>
            <p:ph type="sldNum" sz="quarter" idx="12"/>
          </p:nvPr>
        </p:nvSpPr>
        <p:spPr/>
        <p:txBody>
          <a:bodyPr/>
          <a:lstStyle/>
          <a:p>
            <a:fld id="{7E38EDE8-D8AB-4CE4-A9DF-01032DE9A668}" type="slidenum">
              <a:rPr kumimoji="1" lang="ja-JP" altLang="en-US" smtClean="0"/>
              <a:t>‹#›</a:t>
            </a:fld>
            <a:endParaRPr kumimoji="1" lang="ja-JP" altLang="en-US"/>
          </a:p>
        </p:txBody>
      </p:sp>
    </p:spTree>
    <p:extLst>
      <p:ext uri="{BB962C8B-B14F-4D97-AF65-F5344CB8AC3E}">
        <p14:creationId xmlns:p14="http://schemas.microsoft.com/office/powerpoint/2010/main" val="1718628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D92FCE-AF1D-4942-8AAC-0BE0498023F1}"/>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74B426B3-7128-4CCF-B6A7-49478D9E2B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003A865D-5984-4EA6-B8EA-5B2CFA7F0B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930825B-2B29-4B2C-92CF-034A48BA7940}"/>
              </a:ext>
            </a:extLst>
          </p:cNvPr>
          <p:cNvSpPr>
            <a:spLocks noGrp="1"/>
          </p:cNvSpPr>
          <p:nvPr>
            <p:ph type="dt" sz="half" idx="10"/>
          </p:nvPr>
        </p:nvSpPr>
        <p:spPr/>
        <p:txBody>
          <a:bodyPr/>
          <a:lstStyle/>
          <a:p>
            <a:fld id="{C36BA9C3-E6C3-4BF1-BDF2-883D1A199251}" type="datetimeFigureOut">
              <a:rPr kumimoji="1" lang="ja-JP" altLang="en-US" smtClean="0"/>
              <a:t>2021/1/6</a:t>
            </a:fld>
            <a:endParaRPr kumimoji="1" lang="ja-JP" altLang="en-US"/>
          </a:p>
        </p:txBody>
      </p:sp>
      <p:sp>
        <p:nvSpPr>
          <p:cNvPr id="6" name="フッター プレースホルダー 5">
            <a:extLst>
              <a:ext uri="{FF2B5EF4-FFF2-40B4-BE49-F238E27FC236}">
                <a16:creationId xmlns:a16="http://schemas.microsoft.com/office/drawing/2014/main" id="{A431FCE6-2A9B-4997-8A6A-A263C91D3C4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FACE9E8-8699-4E53-A796-92DE054A884C}"/>
              </a:ext>
            </a:extLst>
          </p:cNvPr>
          <p:cNvSpPr>
            <a:spLocks noGrp="1"/>
          </p:cNvSpPr>
          <p:nvPr>
            <p:ph type="sldNum" sz="quarter" idx="12"/>
          </p:nvPr>
        </p:nvSpPr>
        <p:spPr/>
        <p:txBody>
          <a:bodyPr/>
          <a:lstStyle/>
          <a:p>
            <a:fld id="{7E38EDE8-D8AB-4CE4-A9DF-01032DE9A668}" type="slidenum">
              <a:rPr kumimoji="1" lang="ja-JP" altLang="en-US" smtClean="0"/>
              <a:t>‹#›</a:t>
            </a:fld>
            <a:endParaRPr kumimoji="1" lang="ja-JP" altLang="en-US"/>
          </a:p>
        </p:txBody>
      </p:sp>
    </p:spTree>
    <p:extLst>
      <p:ext uri="{BB962C8B-B14F-4D97-AF65-F5344CB8AC3E}">
        <p14:creationId xmlns:p14="http://schemas.microsoft.com/office/powerpoint/2010/main" val="1480988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28840E02-967C-4D44-A43C-3F9C88B7B0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8DB4E8C-2E34-45F9-A9E9-3E84B3E786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DF67ACF-5CBD-4768-88C0-A02A82521C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6BA9C3-E6C3-4BF1-BDF2-883D1A199251}" type="datetimeFigureOut">
              <a:rPr kumimoji="1" lang="ja-JP" altLang="en-US" smtClean="0"/>
              <a:t>2021/1/6</a:t>
            </a:fld>
            <a:endParaRPr kumimoji="1" lang="ja-JP" altLang="en-US"/>
          </a:p>
        </p:txBody>
      </p:sp>
      <p:sp>
        <p:nvSpPr>
          <p:cNvPr id="5" name="フッター プレースホルダー 4">
            <a:extLst>
              <a:ext uri="{FF2B5EF4-FFF2-40B4-BE49-F238E27FC236}">
                <a16:creationId xmlns:a16="http://schemas.microsoft.com/office/drawing/2014/main" id="{21AA81C9-703B-4E56-9FF7-42248EF455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08C885A7-30DD-44C8-837B-188B283EA0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38EDE8-D8AB-4CE4-A9DF-01032DE9A668}" type="slidenum">
              <a:rPr kumimoji="1" lang="ja-JP" altLang="en-US" smtClean="0"/>
              <a:t>‹#›</a:t>
            </a:fld>
            <a:endParaRPr kumimoji="1" lang="ja-JP" altLang="en-US"/>
          </a:p>
        </p:txBody>
      </p:sp>
    </p:spTree>
    <p:extLst>
      <p:ext uri="{BB962C8B-B14F-4D97-AF65-F5344CB8AC3E}">
        <p14:creationId xmlns:p14="http://schemas.microsoft.com/office/powerpoint/2010/main" val="342587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8537C0AA-7E5E-405D-B348-1BE6F4DD26AE}"/>
              </a:ext>
            </a:extLst>
          </p:cNvPr>
          <p:cNvSpPr txBox="1"/>
          <p:nvPr/>
        </p:nvSpPr>
        <p:spPr>
          <a:xfrm>
            <a:off x="160539" y="265753"/>
            <a:ext cx="11292322" cy="369332"/>
          </a:xfrm>
          <a:prstGeom prst="rect">
            <a:avLst/>
          </a:prstGeom>
          <a:noFill/>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本特許は教育対象者の</a:t>
            </a:r>
            <a:r>
              <a:rPr lang="ja-JP" altLang="en-US" dirty="0">
                <a:latin typeface="ＭＳ Ｐゴシック" panose="020B0600070205080204" pitchFamily="50" charset="-128"/>
                <a:ea typeface="ＭＳ Ｐゴシック" panose="020B0600070205080204" pitchFamily="50" charset="-128"/>
              </a:rPr>
              <a:t>スキル</a:t>
            </a:r>
            <a:r>
              <a:rPr kumimoji="1" lang="ja-JP" altLang="en-US" dirty="0">
                <a:latin typeface="ＭＳ Ｐゴシック" panose="020B0600070205080204" pitchFamily="50" charset="-128"/>
                <a:ea typeface="ＭＳ Ｐゴシック" panose="020B0600070205080204" pitchFamily="50" charset="-128"/>
              </a:rPr>
              <a:t>向上と管理者の負担軽減を実現するものです。</a:t>
            </a:r>
            <a:endParaRPr kumimoji="1" lang="en-US" altLang="ja-JP" dirty="0">
              <a:latin typeface="ＭＳ Ｐゴシック" panose="020B0600070205080204" pitchFamily="50" charset="-128"/>
              <a:ea typeface="ＭＳ Ｐゴシック" panose="020B0600070205080204" pitchFamily="50" charset="-128"/>
            </a:endParaRPr>
          </a:p>
        </p:txBody>
      </p:sp>
      <p:sp>
        <p:nvSpPr>
          <p:cNvPr id="7" name="テキスト ボックス 6">
            <a:extLst>
              <a:ext uri="{FF2B5EF4-FFF2-40B4-BE49-F238E27FC236}">
                <a16:creationId xmlns:a16="http://schemas.microsoft.com/office/drawing/2014/main" id="{5F0A84A3-C83C-4CB9-BDD9-BDD99E6F3B7A}"/>
              </a:ext>
            </a:extLst>
          </p:cNvPr>
          <p:cNvSpPr txBox="1"/>
          <p:nvPr/>
        </p:nvSpPr>
        <p:spPr>
          <a:xfrm>
            <a:off x="9544050" y="225203"/>
            <a:ext cx="2569061" cy="369332"/>
          </a:xfrm>
          <a:prstGeom prst="rect">
            <a:avLst/>
          </a:prstGeom>
          <a:noFill/>
        </p:spPr>
        <p:txBody>
          <a:bodyPr wrap="square">
            <a:spAutoFit/>
          </a:bodyPr>
          <a:lstStyle/>
          <a:p>
            <a:r>
              <a:rPr kumimoji="1" lang="ja-JP" altLang="en-US" dirty="0">
                <a:latin typeface="ＭＳ Ｐゴシック" panose="020B0600070205080204" pitchFamily="50" charset="-128"/>
                <a:ea typeface="ＭＳ Ｐゴシック" panose="020B0600070205080204" pitchFamily="50" charset="-128"/>
              </a:rPr>
              <a:t>特許第</a:t>
            </a:r>
            <a:r>
              <a:rPr kumimoji="1" lang="en-US" altLang="ja-JP" dirty="0">
                <a:latin typeface="ＭＳ Ｐゴシック" panose="020B0600070205080204" pitchFamily="50" charset="-128"/>
                <a:ea typeface="ＭＳ Ｐゴシック" panose="020B0600070205080204" pitchFamily="50" charset="-128"/>
              </a:rPr>
              <a:t>2021-000363</a:t>
            </a:r>
            <a:r>
              <a:rPr kumimoji="1" lang="ja-JP" altLang="en-US" dirty="0">
                <a:latin typeface="ＭＳ Ｐゴシック" panose="020B0600070205080204" pitchFamily="50" charset="-128"/>
                <a:ea typeface="ＭＳ Ｐゴシック" panose="020B0600070205080204" pitchFamily="50" charset="-128"/>
              </a:rPr>
              <a:t>号</a:t>
            </a:r>
            <a:endParaRPr lang="ja-JP" altLang="en-US" dirty="0"/>
          </a:p>
        </p:txBody>
      </p:sp>
      <p:pic>
        <p:nvPicPr>
          <p:cNvPr id="8" name="図 7">
            <a:extLst>
              <a:ext uri="{FF2B5EF4-FFF2-40B4-BE49-F238E27FC236}">
                <a16:creationId xmlns:a16="http://schemas.microsoft.com/office/drawing/2014/main" id="{A60DF087-EDEB-4CA4-848D-7F23556A062A}"/>
              </a:ext>
            </a:extLst>
          </p:cNvPr>
          <p:cNvPicPr>
            <a:picLocks noChangeAspect="1"/>
          </p:cNvPicPr>
          <p:nvPr/>
        </p:nvPicPr>
        <p:blipFill>
          <a:blip r:embed="rId2"/>
          <a:stretch>
            <a:fillRect/>
          </a:stretch>
        </p:blipFill>
        <p:spPr>
          <a:xfrm>
            <a:off x="2248728" y="1725771"/>
            <a:ext cx="1319727" cy="1732858"/>
          </a:xfrm>
          <a:prstGeom prst="rect">
            <a:avLst/>
          </a:prstGeom>
        </p:spPr>
      </p:pic>
      <p:sp>
        <p:nvSpPr>
          <p:cNvPr id="10" name="テキスト ボックス 9">
            <a:extLst>
              <a:ext uri="{FF2B5EF4-FFF2-40B4-BE49-F238E27FC236}">
                <a16:creationId xmlns:a16="http://schemas.microsoft.com/office/drawing/2014/main" id="{951C40D3-0841-49D5-9CC3-CC86D2AE0B9C}"/>
              </a:ext>
            </a:extLst>
          </p:cNvPr>
          <p:cNvSpPr txBox="1"/>
          <p:nvPr/>
        </p:nvSpPr>
        <p:spPr>
          <a:xfrm>
            <a:off x="1645778" y="6153449"/>
            <a:ext cx="3210901" cy="369332"/>
          </a:xfrm>
          <a:prstGeom prst="rect">
            <a:avLst/>
          </a:prstGeom>
          <a:noFill/>
        </p:spPr>
        <p:txBody>
          <a:bodyPr wrap="square">
            <a:spAutoFit/>
          </a:bodyPr>
          <a:lstStyle/>
          <a:p>
            <a:r>
              <a:rPr lang="ja-JP" altLang="en-US" dirty="0">
                <a:latin typeface="ＭＳ Ｐゴシック" panose="020B0600070205080204" pitchFamily="50" charset="-128"/>
                <a:ea typeface="ＭＳ Ｐゴシック" panose="020B0600070205080204" pitchFamily="50" charset="-128"/>
              </a:rPr>
              <a:t>情報の流れイメージ</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12" name="テキスト ボックス 11">
            <a:extLst>
              <a:ext uri="{FF2B5EF4-FFF2-40B4-BE49-F238E27FC236}">
                <a16:creationId xmlns:a16="http://schemas.microsoft.com/office/drawing/2014/main" id="{229FC057-56AC-45D7-A3AA-273305A90711}"/>
              </a:ext>
            </a:extLst>
          </p:cNvPr>
          <p:cNvSpPr txBox="1"/>
          <p:nvPr/>
        </p:nvSpPr>
        <p:spPr>
          <a:xfrm>
            <a:off x="248505" y="988804"/>
            <a:ext cx="11420139" cy="646331"/>
          </a:xfrm>
          <a:prstGeom prst="rect">
            <a:avLst/>
          </a:prstGeom>
          <a:noFill/>
        </p:spPr>
        <p:txBody>
          <a:bodyPr wrap="square">
            <a:spAutoFit/>
          </a:bodyPr>
          <a:lstStyle/>
          <a:p>
            <a:r>
              <a:rPr lang="ja-JP" altLang="en-US" dirty="0">
                <a:latin typeface="ＭＳ Ｐゴシック" panose="020B0600070205080204" pitchFamily="50" charset="-128"/>
                <a:ea typeface="ＭＳ Ｐゴシック" panose="020B0600070205080204" pitchFamily="50" charset="-128"/>
              </a:rPr>
              <a:t>（１）教育対象者のスキル向上</a:t>
            </a:r>
            <a:endParaRPr lang="en-US" altLang="ja-JP" dirty="0">
              <a:latin typeface="ＭＳ Ｐゴシック" panose="020B0600070205080204" pitchFamily="50" charset="-128"/>
              <a:ea typeface="ＭＳ Ｐゴシック" panose="020B0600070205080204" pitchFamily="50" charset="-128"/>
            </a:endParaRPr>
          </a:p>
          <a:p>
            <a:r>
              <a:rPr kumimoji="1" lang="ja-JP" altLang="en-US" dirty="0">
                <a:latin typeface="ＭＳ Ｐゴシック" panose="020B0600070205080204" pitchFamily="50" charset="-128"/>
                <a:ea typeface="ＭＳ Ｐゴシック" panose="020B0600070205080204" pitchFamily="50" charset="-128"/>
              </a:rPr>
              <a:t>　　ペーパーによる予習コンテンツと</a:t>
            </a:r>
            <a:r>
              <a:rPr kumimoji="1" lang="en-US" altLang="ja-JP" dirty="0">
                <a:latin typeface="ＭＳ Ｐゴシック" panose="020B0600070205080204" pitchFamily="50" charset="-128"/>
                <a:ea typeface="ＭＳ Ｐゴシック" panose="020B0600070205080204" pitchFamily="50" charset="-128"/>
              </a:rPr>
              <a:t>VR</a:t>
            </a:r>
            <a:r>
              <a:rPr kumimoji="1" lang="ja-JP" altLang="en-US" dirty="0">
                <a:latin typeface="ＭＳ Ｐゴシック" panose="020B0600070205080204" pitchFamily="50" charset="-128"/>
                <a:ea typeface="ＭＳ Ｐゴシック" panose="020B0600070205080204" pitchFamily="50" charset="-128"/>
              </a:rPr>
              <a:t>端末による仮想現実コンテンツの２段階方式により理解度を高めます。</a:t>
            </a:r>
            <a:endParaRPr kumimoji="1" lang="en-US" altLang="ja-JP" dirty="0">
              <a:latin typeface="ＭＳ Ｐゴシック" panose="020B0600070205080204" pitchFamily="50" charset="-128"/>
              <a:ea typeface="ＭＳ Ｐゴシック" panose="020B0600070205080204" pitchFamily="50" charset="-128"/>
            </a:endParaRPr>
          </a:p>
        </p:txBody>
      </p:sp>
      <p:pic>
        <p:nvPicPr>
          <p:cNvPr id="14" name="図 13">
            <a:extLst>
              <a:ext uri="{FF2B5EF4-FFF2-40B4-BE49-F238E27FC236}">
                <a16:creationId xmlns:a16="http://schemas.microsoft.com/office/drawing/2014/main" id="{9F4C7386-EDBB-4290-9A5E-3FD5A050508E}"/>
              </a:ext>
            </a:extLst>
          </p:cNvPr>
          <p:cNvPicPr>
            <a:picLocks noChangeAspect="1"/>
          </p:cNvPicPr>
          <p:nvPr/>
        </p:nvPicPr>
        <p:blipFill>
          <a:blip r:embed="rId3"/>
          <a:stretch>
            <a:fillRect/>
          </a:stretch>
        </p:blipFill>
        <p:spPr>
          <a:xfrm>
            <a:off x="1095778" y="4774577"/>
            <a:ext cx="3316884" cy="1637611"/>
          </a:xfrm>
          <a:prstGeom prst="rect">
            <a:avLst/>
          </a:prstGeom>
        </p:spPr>
      </p:pic>
      <p:grpSp>
        <p:nvGrpSpPr>
          <p:cNvPr id="15" name="グループ化 14">
            <a:extLst>
              <a:ext uri="{FF2B5EF4-FFF2-40B4-BE49-F238E27FC236}">
                <a16:creationId xmlns:a16="http://schemas.microsoft.com/office/drawing/2014/main" id="{0DEF04B7-5142-457C-9A67-BDB731FD91DA}"/>
              </a:ext>
            </a:extLst>
          </p:cNvPr>
          <p:cNvGrpSpPr/>
          <p:nvPr/>
        </p:nvGrpSpPr>
        <p:grpSpPr>
          <a:xfrm>
            <a:off x="6176244" y="4855161"/>
            <a:ext cx="2822654" cy="1099455"/>
            <a:chOff x="1351722" y="712304"/>
            <a:chExt cx="9839998" cy="5433391"/>
          </a:xfrm>
        </p:grpSpPr>
        <p:pic>
          <p:nvPicPr>
            <p:cNvPr id="16" name="図 15">
              <a:extLst>
                <a:ext uri="{FF2B5EF4-FFF2-40B4-BE49-F238E27FC236}">
                  <a16:creationId xmlns:a16="http://schemas.microsoft.com/office/drawing/2014/main" id="{07D1B7E8-AB1B-43C0-9558-5F3066F604FF}"/>
                </a:ext>
              </a:extLst>
            </p:cNvPr>
            <p:cNvPicPr>
              <a:picLocks noChangeAspect="1"/>
            </p:cNvPicPr>
            <p:nvPr/>
          </p:nvPicPr>
          <p:blipFill rotWithShape="1">
            <a:blip r:embed="rId4"/>
            <a:srcRect l="21522" t="11401" r="3478" b="14976"/>
            <a:stretch/>
          </p:blipFill>
          <p:spPr>
            <a:xfrm>
              <a:off x="1351722" y="712304"/>
              <a:ext cx="9839998" cy="5433391"/>
            </a:xfrm>
            <a:prstGeom prst="rect">
              <a:avLst/>
            </a:prstGeom>
          </p:spPr>
        </p:pic>
        <p:sp>
          <p:nvSpPr>
            <p:cNvPr id="17" name="正方形/長方形 16">
              <a:extLst>
                <a:ext uri="{FF2B5EF4-FFF2-40B4-BE49-F238E27FC236}">
                  <a16:creationId xmlns:a16="http://schemas.microsoft.com/office/drawing/2014/main" id="{0ED6E176-55D1-43DE-AC2A-0BB1C342405E}"/>
                </a:ext>
              </a:extLst>
            </p:cNvPr>
            <p:cNvSpPr/>
            <p:nvPr/>
          </p:nvSpPr>
          <p:spPr>
            <a:xfrm>
              <a:off x="1457739" y="4625009"/>
              <a:ext cx="543339" cy="1457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AFE08C2C-1F0C-4741-B21F-9C37A7071309}"/>
                </a:ext>
              </a:extLst>
            </p:cNvPr>
            <p:cNvSpPr/>
            <p:nvPr/>
          </p:nvSpPr>
          <p:spPr>
            <a:xfrm>
              <a:off x="1477617" y="5015949"/>
              <a:ext cx="543339" cy="1457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419AD7B3-CAA9-475D-910B-C46C4E46ACCE}"/>
                </a:ext>
              </a:extLst>
            </p:cNvPr>
            <p:cNvSpPr/>
            <p:nvPr/>
          </p:nvSpPr>
          <p:spPr>
            <a:xfrm>
              <a:off x="1477617" y="5406889"/>
              <a:ext cx="543339" cy="1457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C05F6EC3-724F-4954-BE68-392C7D94E57A}"/>
                </a:ext>
              </a:extLst>
            </p:cNvPr>
            <p:cNvSpPr/>
            <p:nvPr/>
          </p:nvSpPr>
          <p:spPr>
            <a:xfrm>
              <a:off x="1477617" y="5797829"/>
              <a:ext cx="543339" cy="1457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矢印: 右 20">
            <a:extLst>
              <a:ext uri="{FF2B5EF4-FFF2-40B4-BE49-F238E27FC236}">
                <a16:creationId xmlns:a16="http://schemas.microsoft.com/office/drawing/2014/main" id="{6B6DC3DE-BA44-4D13-A4E3-8857A23FD45A}"/>
              </a:ext>
            </a:extLst>
          </p:cNvPr>
          <p:cNvSpPr/>
          <p:nvPr/>
        </p:nvSpPr>
        <p:spPr>
          <a:xfrm>
            <a:off x="4856679" y="5129228"/>
            <a:ext cx="1032734" cy="7287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02AC6271-954D-4DE8-8DA6-96AEF7722AE9}"/>
              </a:ext>
            </a:extLst>
          </p:cNvPr>
          <p:cNvSpPr txBox="1"/>
          <p:nvPr/>
        </p:nvSpPr>
        <p:spPr>
          <a:xfrm>
            <a:off x="263581" y="3911610"/>
            <a:ext cx="11661505" cy="646331"/>
          </a:xfrm>
          <a:prstGeom prst="rect">
            <a:avLst/>
          </a:prstGeom>
          <a:noFill/>
        </p:spPr>
        <p:txBody>
          <a:bodyPr wrap="square">
            <a:spAutoFit/>
          </a:bodyPr>
          <a:lstStyle/>
          <a:p>
            <a:r>
              <a:rPr lang="ja-JP" altLang="en-US" dirty="0">
                <a:latin typeface="ＭＳ Ｐゴシック" panose="020B0600070205080204" pitchFamily="50" charset="-128"/>
                <a:ea typeface="ＭＳ Ｐゴシック" panose="020B0600070205080204" pitchFamily="50" charset="-128"/>
              </a:rPr>
              <a:t>（２）管理者負担軽減</a:t>
            </a:r>
            <a:endParaRPr kumimoji="1" lang="en-US" altLang="ja-JP" dirty="0">
              <a:latin typeface="ＭＳ Ｐゴシック" panose="020B0600070205080204" pitchFamily="50" charset="-128"/>
              <a:ea typeface="ＭＳ Ｐゴシック" panose="020B0600070205080204" pitchFamily="50" charset="-128"/>
            </a:endParaRPr>
          </a:p>
          <a:p>
            <a:r>
              <a:rPr lang="ja-JP" altLang="en-US" dirty="0">
                <a:latin typeface="ＭＳ Ｐゴシック" panose="020B0600070205080204" pitchFamily="50" charset="-128"/>
                <a:ea typeface="ＭＳ Ｐゴシック" panose="020B0600070205080204" pitchFamily="50" charset="-128"/>
              </a:rPr>
              <a:t>　　受講進捗状況の確認、受講者の採点評価、監査用提出資料の作成をネットワークを介して提供します。</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23" name="テキスト ボックス 22">
            <a:extLst>
              <a:ext uri="{FF2B5EF4-FFF2-40B4-BE49-F238E27FC236}">
                <a16:creationId xmlns:a16="http://schemas.microsoft.com/office/drawing/2014/main" id="{B11C2D5A-F134-48EA-A2BF-079F28E10380}"/>
              </a:ext>
            </a:extLst>
          </p:cNvPr>
          <p:cNvSpPr txBox="1"/>
          <p:nvPr/>
        </p:nvSpPr>
        <p:spPr>
          <a:xfrm>
            <a:off x="6094334" y="6071641"/>
            <a:ext cx="3540534" cy="369332"/>
          </a:xfrm>
          <a:prstGeom prst="rect">
            <a:avLst/>
          </a:prstGeom>
          <a:noFill/>
        </p:spPr>
        <p:txBody>
          <a:bodyPr wrap="square">
            <a:spAutoFit/>
          </a:bodyPr>
          <a:lstStyle/>
          <a:p>
            <a:r>
              <a:rPr lang="ja-JP" altLang="en-US" dirty="0">
                <a:latin typeface="ＭＳ Ｐゴシック" panose="020B0600070205080204" pitchFamily="50" charset="-128"/>
                <a:ea typeface="ＭＳ Ｐゴシック" panose="020B0600070205080204" pitchFamily="50" charset="-128"/>
              </a:rPr>
              <a:t>アウトプット例（受講進捗状況）</a:t>
            </a:r>
            <a:endParaRPr kumimoji="1" lang="ja-JP" altLang="en-US" dirty="0">
              <a:latin typeface="ＭＳ Ｐゴシック" panose="020B0600070205080204" pitchFamily="50" charset="-128"/>
              <a:ea typeface="ＭＳ Ｐゴシック" panose="020B0600070205080204" pitchFamily="50" charset="-128"/>
            </a:endParaRPr>
          </a:p>
        </p:txBody>
      </p:sp>
      <p:pic>
        <p:nvPicPr>
          <p:cNvPr id="26" name="図 25">
            <a:extLst>
              <a:ext uri="{FF2B5EF4-FFF2-40B4-BE49-F238E27FC236}">
                <a16:creationId xmlns:a16="http://schemas.microsoft.com/office/drawing/2014/main" id="{C8971D76-1E51-4CD5-B938-386B91C5F708}"/>
              </a:ext>
            </a:extLst>
          </p:cNvPr>
          <p:cNvPicPr>
            <a:picLocks noChangeAspect="1"/>
          </p:cNvPicPr>
          <p:nvPr/>
        </p:nvPicPr>
        <p:blipFill rotWithShape="1">
          <a:blip r:embed="rId5"/>
          <a:srcRect l="17619" t="25186" r="20833" b="13862"/>
          <a:stretch/>
        </p:blipFill>
        <p:spPr>
          <a:xfrm>
            <a:off x="5638853" y="1810626"/>
            <a:ext cx="2845081" cy="1584881"/>
          </a:xfrm>
          <a:prstGeom prst="rect">
            <a:avLst/>
          </a:prstGeom>
        </p:spPr>
      </p:pic>
      <p:sp>
        <p:nvSpPr>
          <p:cNvPr id="27" name="テキスト ボックス 26">
            <a:extLst>
              <a:ext uri="{FF2B5EF4-FFF2-40B4-BE49-F238E27FC236}">
                <a16:creationId xmlns:a16="http://schemas.microsoft.com/office/drawing/2014/main" id="{92C884EC-9D87-4BA4-A7F8-6A4978D1274C}"/>
              </a:ext>
            </a:extLst>
          </p:cNvPr>
          <p:cNvSpPr txBox="1"/>
          <p:nvPr/>
        </p:nvSpPr>
        <p:spPr>
          <a:xfrm>
            <a:off x="2156641" y="3494302"/>
            <a:ext cx="3210901" cy="369332"/>
          </a:xfrm>
          <a:prstGeom prst="rect">
            <a:avLst/>
          </a:prstGeom>
          <a:noFill/>
        </p:spPr>
        <p:txBody>
          <a:bodyPr wrap="square">
            <a:spAutoFit/>
          </a:bodyPr>
          <a:lstStyle/>
          <a:p>
            <a:r>
              <a:rPr lang="ja-JP" altLang="en-US" dirty="0">
                <a:latin typeface="ＭＳ Ｐゴシック" panose="020B0600070205080204" pitchFamily="50" charset="-128"/>
                <a:ea typeface="ＭＳ Ｐゴシック" panose="020B0600070205080204" pitchFamily="50" charset="-128"/>
              </a:rPr>
              <a:t>予習コンテンツ</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28" name="矢印: 右 27">
            <a:extLst>
              <a:ext uri="{FF2B5EF4-FFF2-40B4-BE49-F238E27FC236}">
                <a16:creationId xmlns:a16="http://schemas.microsoft.com/office/drawing/2014/main" id="{77404E4D-56E7-4853-A21D-BECC4E9E29CE}"/>
              </a:ext>
            </a:extLst>
          </p:cNvPr>
          <p:cNvSpPr/>
          <p:nvPr/>
        </p:nvSpPr>
        <p:spPr>
          <a:xfrm>
            <a:off x="4087287" y="2335877"/>
            <a:ext cx="1032734" cy="7287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12AF9314-EA6F-41EC-9849-10DF4AC3A056}"/>
              </a:ext>
            </a:extLst>
          </p:cNvPr>
          <p:cNvSpPr txBox="1"/>
          <p:nvPr/>
        </p:nvSpPr>
        <p:spPr>
          <a:xfrm>
            <a:off x="5991292" y="3467105"/>
            <a:ext cx="3210901" cy="369332"/>
          </a:xfrm>
          <a:prstGeom prst="rect">
            <a:avLst/>
          </a:prstGeom>
          <a:noFill/>
        </p:spPr>
        <p:txBody>
          <a:bodyPr wrap="square">
            <a:spAutoFit/>
          </a:bodyPr>
          <a:lstStyle/>
          <a:p>
            <a:r>
              <a:rPr lang="ja-JP" altLang="en-US" dirty="0">
                <a:latin typeface="ＭＳ Ｐゴシック" panose="020B0600070205080204" pitchFamily="50" charset="-128"/>
                <a:ea typeface="ＭＳ Ｐゴシック" panose="020B0600070205080204" pitchFamily="50" charset="-128"/>
              </a:rPr>
              <a:t>仮想現実コンテンツ</a:t>
            </a:r>
            <a:endParaRPr kumimoji="1" lang="ja-JP" altLang="en-US" dirty="0">
              <a:latin typeface="ＭＳ Ｐゴシック" panose="020B0600070205080204" pitchFamily="50" charset="-128"/>
              <a:ea typeface="ＭＳ Ｐゴシック" panose="020B0600070205080204" pitchFamily="50" charset="-128"/>
            </a:endParaRPr>
          </a:p>
        </p:txBody>
      </p:sp>
      <p:grpSp>
        <p:nvGrpSpPr>
          <p:cNvPr id="30" name="グループ化 29">
            <a:extLst>
              <a:ext uri="{FF2B5EF4-FFF2-40B4-BE49-F238E27FC236}">
                <a16:creationId xmlns:a16="http://schemas.microsoft.com/office/drawing/2014/main" id="{1FE90A4D-CF83-43DC-A0CA-42225EA4BB3D}"/>
              </a:ext>
            </a:extLst>
          </p:cNvPr>
          <p:cNvGrpSpPr/>
          <p:nvPr/>
        </p:nvGrpSpPr>
        <p:grpSpPr>
          <a:xfrm>
            <a:off x="9781520" y="4737135"/>
            <a:ext cx="1168688" cy="1734293"/>
            <a:chOff x="3435531" y="235132"/>
            <a:chExt cx="4506686" cy="6451878"/>
          </a:xfrm>
        </p:grpSpPr>
        <p:pic>
          <p:nvPicPr>
            <p:cNvPr id="31" name="図 30">
              <a:extLst>
                <a:ext uri="{FF2B5EF4-FFF2-40B4-BE49-F238E27FC236}">
                  <a16:creationId xmlns:a16="http://schemas.microsoft.com/office/drawing/2014/main" id="{A324BEBF-A4E8-4DB2-8041-DB571130C2DE}"/>
                </a:ext>
              </a:extLst>
            </p:cNvPr>
            <p:cNvPicPr>
              <a:picLocks noChangeAspect="1"/>
            </p:cNvPicPr>
            <p:nvPr/>
          </p:nvPicPr>
          <p:blipFill rotWithShape="1">
            <a:blip r:embed="rId6"/>
            <a:srcRect l="32143" t="21904" r="42786" b="14285"/>
            <a:stretch/>
          </p:blipFill>
          <p:spPr>
            <a:xfrm>
              <a:off x="3435531" y="235132"/>
              <a:ext cx="4506686" cy="6451878"/>
            </a:xfrm>
            <a:prstGeom prst="rect">
              <a:avLst/>
            </a:prstGeom>
          </p:spPr>
        </p:pic>
        <p:sp>
          <p:nvSpPr>
            <p:cNvPr id="32" name="正方形/長方形 31">
              <a:extLst>
                <a:ext uri="{FF2B5EF4-FFF2-40B4-BE49-F238E27FC236}">
                  <a16:creationId xmlns:a16="http://schemas.microsoft.com/office/drawing/2014/main" id="{4B8A2308-D9B4-40E0-B778-ECCF6F4F5473}"/>
                </a:ext>
              </a:extLst>
            </p:cNvPr>
            <p:cNvSpPr/>
            <p:nvPr/>
          </p:nvSpPr>
          <p:spPr>
            <a:xfrm>
              <a:off x="4063553" y="1236951"/>
              <a:ext cx="796834" cy="1698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3" name="テキスト ボックス 32">
            <a:extLst>
              <a:ext uri="{FF2B5EF4-FFF2-40B4-BE49-F238E27FC236}">
                <a16:creationId xmlns:a16="http://schemas.microsoft.com/office/drawing/2014/main" id="{910A79E8-2753-4CEF-AFAE-70515A129E10}"/>
              </a:ext>
            </a:extLst>
          </p:cNvPr>
          <p:cNvSpPr txBox="1"/>
          <p:nvPr/>
        </p:nvSpPr>
        <p:spPr>
          <a:xfrm>
            <a:off x="8775955" y="6462884"/>
            <a:ext cx="3337156" cy="369332"/>
          </a:xfrm>
          <a:prstGeom prst="rect">
            <a:avLst/>
          </a:prstGeom>
          <a:noFill/>
        </p:spPr>
        <p:txBody>
          <a:bodyPr wrap="square">
            <a:spAutoFit/>
          </a:bodyPr>
          <a:lstStyle/>
          <a:p>
            <a:r>
              <a:rPr lang="ja-JP" altLang="en-US" dirty="0">
                <a:latin typeface="ＭＳ Ｐゴシック" panose="020B0600070205080204" pitchFamily="50" charset="-128"/>
                <a:ea typeface="ＭＳ Ｐゴシック" panose="020B0600070205080204" pitchFamily="50" charset="-128"/>
              </a:rPr>
              <a:t>アウトプット例（個別評価結果）</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4" name="テキスト ボックス 33">
            <a:extLst>
              <a:ext uri="{FF2B5EF4-FFF2-40B4-BE49-F238E27FC236}">
                <a16:creationId xmlns:a16="http://schemas.microsoft.com/office/drawing/2014/main" id="{D6C788FE-41AD-4F29-95E0-57199A3543C1}"/>
              </a:ext>
            </a:extLst>
          </p:cNvPr>
          <p:cNvSpPr txBox="1"/>
          <p:nvPr/>
        </p:nvSpPr>
        <p:spPr>
          <a:xfrm>
            <a:off x="160539" y="675828"/>
            <a:ext cx="11292322" cy="369332"/>
          </a:xfrm>
          <a:prstGeom prst="rect">
            <a:avLst/>
          </a:prstGeom>
          <a:noFill/>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特徴１．教育対象者の</a:t>
            </a:r>
            <a:r>
              <a:rPr lang="ja-JP" altLang="en-US" dirty="0">
                <a:latin typeface="ＭＳ Ｐゴシック" panose="020B0600070205080204" pitchFamily="50" charset="-128"/>
                <a:ea typeface="ＭＳ Ｐゴシック" panose="020B0600070205080204" pitchFamily="50" charset="-128"/>
              </a:rPr>
              <a:t>スキル</a:t>
            </a:r>
            <a:r>
              <a:rPr kumimoji="1" lang="ja-JP" altLang="en-US" dirty="0">
                <a:latin typeface="ＭＳ Ｐゴシック" panose="020B0600070205080204" pitchFamily="50" charset="-128"/>
                <a:ea typeface="ＭＳ Ｐゴシック" panose="020B0600070205080204" pitchFamily="50" charset="-128"/>
              </a:rPr>
              <a:t>向上と管理者の負担軽減を実現するビジネスモデル</a:t>
            </a:r>
            <a:endParaRPr kumimoji="1" lang="en-US" altLang="ja-JP"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997786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F3647D90-F7EB-4D8C-AEC7-5C15701A6A45}"/>
              </a:ext>
            </a:extLst>
          </p:cNvPr>
          <p:cNvSpPr txBox="1"/>
          <p:nvPr/>
        </p:nvSpPr>
        <p:spPr>
          <a:xfrm>
            <a:off x="332661" y="407621"/>
            <a:ext cx="11292322" cy="369332"/>
          </a:xfrm>
          <a:prstGeom prst="rect">
            <a:avLst/>
          </a:prstGeom>
          <a:noFill/>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特徴２．</a:t>
            </a:r>
            <a:r>
              <a:rPr lang="ja-JP" altLang="en-US" dirty="0">
                <a:latin typeface="ＭＳ Ｐゴシック" panose="020B0600070205080204" pitchFamily="50" charset="-128"/>
                <a:ea typeface="ＭＳ Ｐゴシック" panose="020B0600070205080204" pitchFamily="50" charset="-128"/>
              </a:rPr>
              <a:t>熟練者の動作ポイントを視界範囲に反映した仮想現実映像と評価の仕組み</a:t>
            </a:r>
            <a:endParaRPr kumimoji="1" lang="en-US" altLang="ja-JP" dirty="0">
              <a:latin typeface="ＭＳ Ｐゴシック" panose="020B0600070205080204" pitchFamily="50" charset="-128"/>
              <a:ea typeface="ＭＳ Ｐゴシック" panose="020B0600070205080204" pitchFamily="50" charset="-128"/>
            </a:endParaRPr>
          </a:p>
        </p:txBody>
      </p:sp>
      <p:sp>
        <p:nvSpPr>
          <p:cNvPr id="5" name="テキスト ボックス 4">
            <a:extLst>
              <a:ext uri="{FF2B5EF4-FFF2-40B4-BE49-F238E27FC236}">
                <a16:creationId xmlns:a16="http://schemas.microsoft.com/office/drawing/2014/main" id="{E1121D1F-3316-4106-9A9E-ECD844C36DA1}"/>
              </a:ext>
            </a:extLst>
          </p:cNvPr>
          <p:cNvSpPr txBox="1"/>
          <p:nvPr/>
        </p:nvSpPr>
        <p:spPr>
          <a:xfrm>
            <a:off x="699247" y="877853"/>
            <a:ext cx="9585063" cy="369332"/>
          </a:xfrm>
          <a:prstGeom prst="rect">
            <a:avLst/>
          </a:prstGeom>
          <a:noFill/>
        </p:spPr>
        <p:txBody>
          <a:bodyPr wrap="square">
            <a:spAutoFit/>
          </a:bodyPr>
          <a:lstStyle/>
          <a:p>
            <a:r>
              <a:rPr lang="ja-JP" altLang="en-US" dirty="0">
                <a:latin typeface="ＭＳ Ｐゴシック" panose="020B0600070205080204" pitchFamily="50" charset="-128"/>
                <a:ea typeface="ＭＳ Ｐゴシック" panose="020B0600070205080204" pitchFamily="50" charset="-128"/>
              </a:rPr>
              <a:t>データに基づきスキル向上に必要な動作を仮想現実映像に反映しています。</a:t>
            </a:r>
            <a:endParaRPr lang="en-US" altLang="ja-JP" dirty="0">
              <a:latin typeface="ＭＳ Ｐゴシック" panose="020B0600070205080204" pitchFamily="50" charset="-128"/>
              <a:ea typeface="ＭＳ Ｐゴシック" panose="020B0600070205080204" pitchFamily="50" charset="-128"/>
            </a:endParaRPr>
          </a:p>
        </p:txBody>
      </p:sp>
      <p:pic>
        <p:nvPicPr>
          <p:cNvPr id="7" name="図 6">
            <a:extLst>
              <a:ext uri="{FF2B5EF4-FFF2-40B4-BE49-F238E27FC236}">
                <a16:creationId xmlns:a16="http://schemas.microsoft.com/office/drawing/2014/main" id="{B4ADD4E3-3181-4467-85AA-5288535EDECF}"/>
              </a:ext>
            </a:extLst>
          </p:cNvPr>
          <p:cNvPicPr>
            <a:picLocks noChangeAspect="1"/>
          </p:cNvPicPr>
          <p:nvPr/>
        </p:nvPicPr>
        <p:blipFill rotWithShape="1">
          <a:blip r:embed="rId2"/>
          <a:srcRect l="41894" t="22223" r="10530" b="9898"/>
          <a:stretch/>
        </p:blipFill>
        <p:spPr>
          <a:xfrm>
            <a:off x="6469445" y="1431790"/>
            <a:ext cx="3393871" cy="2723742"/>
          </a:xfrm>
          <a:prstGeom prst="rect">
            <a:avLst/>
          </a:prstGeom>
        </p:spPr>
      </p:pic>
      <p:pic>
        <p:nvPicPr>
          <p:cNvPr id="8" name="図 7">
            <a:extLst>
              <a:ext uri="{FF2B5EF4-FFF2-40B4-BE49-F238E27FC236}">
                <a16:creationId xmlns:a16="http://schemas.microsoft.com/office/drawing/2014/main" id="{C577F1CC-7827-41DC-B400-1B241C897439}"/>
              </a:ext>
            </a:extLst>
          </p:cNvPr>
          <p:cNvPicPr>
            <a:picLocks noChangeAspect="1"/>
          </p:cNvPicPr>
          <p:nvPr/>
        </p:nvPicPr>
        <p:blipFill rotWithShape="1">
          <a:blip r:embed="rId3"/>
          <a:srcRect l="45811" t="32121" r="17500" b="16397"/>
          <a:stretch/>
        </p:blipFill>
        <p:spPr>
          <a:xfrm>
            <a:off x="1366220" y="1495673"/>
            <a:ext cx="3595315" cy="2837790"/>
          </a:xfrm>
          <a:prstGeom prst="rect">
            <a:avLst/>
          </a:prstGeom>
        </p:spPr>
      </p:pic>
      <p:sp>
        <p:nvSpPr>
          <p:cNvPr id="11" name="テキスト ボックス 10">
            <a:extLst>
              <a:ext uri="{FF2B5EF4-FFF2-40B4-BE49-F238E27FC236}">
                <a16:creationId xmlns:a16="http://schemas.microsoft.com/office/drawing/2014/main" id="{611E364E-3DE3-4BC2-BE76-0A128942BF2A}"/>
              </a:ext>
            </a:extLst>
          </p:cNvPr>
          <p:cNvSpPr txBox="1"/>
          <p:nvPr/>
        </p:nvSpPr>
        <p:spPr>
          <a:xfrm>
            <a:off x="699247" y="5145908"/>
            <a:ext cx="11413864" cy="1200329"/>
          </a:xfrm>
          <a:prstGeom prst="rect">
            <a:avLst/>
          </a:prstGeom>
          <a:noFill/>
        </p:spPr>
        <p:txBody>
          <a:bodyPr wrap="square">
            <a:spAutoFit/>
          </a:bodyPr>
          <a:lstStyle/>
          <a:p>
            <a:r>
              <a:rPr kumimoji="1" lang="ja-JP" altLang="en-US" dirty="0">
                <a:latin typeface="ＭＳ Ｐゴシック" panose="020B0600070205080204" pitchFamily="50" charset="-128"/>
                <a:ea typeface="ＭＳ Ｐゴシック" panose="020B0600070205080204" pitchFamily="50" charset="-128"/>
              </a:rPr>
              <a:t>上図は仮想現実映像に係る交差点右折現場を平面的にあらわしたものです。</a:t>
            </a:r>
            <a:endParaRPr kumimoji="1" lang="en-US" altLang="ja-JP" dirty="0">
              <a:latin typeface="ＭＳ Ｐゴシック" panose="020B0600070205080204" pitchFamily="50" charset="-128"/>
              <a:ea typeface="ＭＳ Ｐゴシック" panose="020B0600070205080204" pitchFamily="50" charset="-128"/>
            </a:endParaRPr>
          </a:p>
          <a:p>
            <a:r>
              <a:rPr kumimoji="1" lang="ja-JP" altLang="en-US" dirty="0">
                <a:latin typeface="ＭＳ Ｐゴシック" panose="020B0600070205080204" pitchFamily="50" charset="-128"/>
                <a:ea typeface="ＭＳ Ｐゴシック" panose="020B0600070205080204" pitchFamily="50" charset="-128"/>
              </a:rPr>
              <a:t>データに基づき熟練者（左図）と未熟者（右図）の視界範囲の差となる領域に歩行者を配置しています。</a:t>
            </a:r>
            <a:endParaRPr kumimoji="1" lang="en-US" altLang="ja-JP" dirty="0">
              <a:latin typeface="ＭＳ Ｐゴシック" panose="020B0600070205080204" pitchFamily="50" charset="-128"/>
              <a:ea typeface="ＭＳ Ｐゴシック" panose="020B0600070205080204" pitchFamily="50" charset="-128"/>
            </a:endParaRPr>
          </a:p>
          <a:p>
            <a:r>
              <a:rPr lang="ja-JP" altLang="en-US" dirty="0">
                <a:latin typeface="ＭＳ Ｐゴシック" panose="020B0600070205080204" pitchFamily="50" charset="-128"/>
                <a:ea typeface="ＭＳ Ｐゴシック" panose="020B0600070205080204" pitchFamily="50" charset="-128"/>
              </a:rPr>
              <a:t>また、必要な動作を行ったことを評価する仕組みになっており、教育訓練を実施したことの根拠データとすることができます。</a:t>
            </a:r>
            <a:endParaRPr kumimoji="1" lang="en-US" altLang="ja-JP" dirty="0">
              <a:latin typeface="ＭＳ Ｐゴシック" panose="020B0600070205080204" pitchFamily="50" charset="-128"/>
              <a:ea typeface="ＭＳ Ｐゴシック" panose="020B0600070205080204" pitchFamily="50" charset="-128"/>
            </a:endParaRPr>
          </a:p>
        </p:txBody>
      </p:sp>
      <p:sp>
        <p:nvSpPr>
          <p:cNvPr id="12" name="テキスト ボックス 11">
            <a:extLst>
              <a:ext uri="{FF2B5EF4-FFF2-40B4-BE49-F238E27FC236}">
                <a16:creationId xmlns:a16="http://schemas.microsoft.com/office/drawing/2014/main" id="{8E086052-BD1F-4C6F-BBC8-C4694FDDA1C5}"/>
              </a:ext>
            </a:extLst>
          </p:cNvPr>
          <p:cNvSpPr txBox="1"/>
          <p:nvPr/>
        </p:nvSpPr>
        <p:spPr>
          <a:xfrm>
            <a:off x="6371947" y="4339024"/>
            <a:ext cx="4593681" cy="369332"/>
          </a:xfrm>
          <a:prstGeom prst="rect">
            <a:avLst/>
          </a:prstGeom>
          <a:noFill/>
        </p:spPr>
        <p:txBody>
          <a:bodyPr wrap="square">
            <a:spAutoFit/>
          </a:bodyPr>
          <a:lstStyle/>
          <a:p>
            <a:r>
              <a:rPr kumimoji="1" lang="ja-JP" altLang="en-US" dirty="0">
                <a:latin typeface="ＭＳ Ｐゴシック" panose="020B0600070205080204" pitchFamily="50" charset="-128"/>
                <a:ea typeface="ＭＳ Ｐゴシック" panose="020B0600070205080204" pitchFamily="50" charset="-128"/>
              </a:rPr>
              <a:t>必要な動作が足りない場合の視界範囲</a:t>
            </a:r>
            <a:endParaRPr kumimoji="1" lang="en-US" altLang="ja-JP" dirty="0">
              <a:latin typeface="ＭＳ Ｐゴシック" panose="020B0600070205080204" pitchFamily="50" charset="-128"/>
              <a:ea typeface="ＭＳ Ｐゴシック" panose="020B0600070205080204" pitchFamily="50" charset="-128"/>
            </a:endParaRPr>
          </a:p>
        </p:txBody>
      </p:sp>
      <p:sp>
        <p:nvSpPr>
          <p:cNvPr id="13" name="テキスト ボックス 12">
            <a:extLst>
              <a:ext uri="{FF2B5EF4-FFF2-40B4-BE49-F238E27FC236}">
                <a16:creationId xmlns:a16="http://schemas.microsoft.com/office/drawing/2014/main" id="{BA8CE9AF-C705-4C4A-BDE3-828F7218F7D4}"/>
              </a:ext>
            </a:extLst>
          </p:cNvPr>
          <p:cNvSpPr txBox="1"/>
          <p:nvPr/>
        </p:nvSpPr>
        <p:spPr>
          <a:xfrm>
            <a:off x="1172581" y="4358408"/>
            <a:ext cx="5418951" cy="369332"/>
          </a:xfrm>
          <a:prstGeom prst="rect">
            <a:avLst/>
          </a:prstGeom>
          <a:noFill/>
        </p:spPr>
        <p:txBody>
          <a:bodyPr wrap="square">
            <a:spAutoFit/>
          </a:bodyPr>
          <a:lstStyle/>
          <a:p>
            <a:r>
              <a:rPr kumimoji="1" lang="ja-JP" altLang="en-US" dirty="0">
                <a:latin typeface="ＭＳ Ｐゴシック" panose="020B0600070205080204" pitchFamily="50" charset="-128"/>
                <a:ea typeface="ＭＳ Ｐゴシック" panose="020B0600070205080204" pitchFamily="50" charset="-128"/>
              </a:rPr>
              <a:t>必要な動作を十分に行った場合の視界範囲</a:t>
            </a:r>
            <a:endParaRPr kumimoji="1" lang="en-US" altLang="ja-JP"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51903391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TotalTime>
  <Words>257</Words>
  <Application>Microsoft Office PowerPoint</Application>
  <PresentationFormat>ワイド画面</PresentationFormat>
  <Paragraphs>19</Paragraphs>
  <Slides>2</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vt:i4>
      </vt:variant>
    </vt:vector>
  </HeadingPairs>
  <TitlesOfParts>
    <vt:vector size="7" baseType="lpstr">
      <vt:lpstr>ＭＳ Ｐゴシック</vt:lpstr>
      <vt:lpstr>游ゴシック</vt:lpstr>
      <vt:lpstr>游ゴシック Light</vt:lpstr>
      <vt:lpstr>Arial</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緒方 禎浩</dc:creator>
  <cp:lastModifiedBy>章太</cp:lastModifiedBy>
  <cp:revision>16</cp:revision>
  <dcterms:created xsi:type="dcterms:W3CDTF">2021-01-05T09:11:13Z</dcterms:created>
  <dcterms:modified xsi:type="dcterms:W3CDTF">2021-01-06T05:28:09Z</dcterms:modified>
</cp:coreProperties>
</file>